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3" d="100"/>
          <a:sy n="23" d="100"/>
        </p:scale>
        <p:origin x="323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7726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2482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6478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8360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3825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4119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7788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6328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785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1722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0384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325E1-6ED4-452A-8130-F24A82D7955E}" type="datetimeFigureOut">
              <a:rPr lang="ms-MY" smtClean="0"/>
              <a:t>13/04/2026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9107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3EED914-F478-41FA-9FC3-F5C6178BD822}"/>
              </a:ext>
            </a:extLst>
          </p:cNvPr>
          <p:cNvSpPr txBox="1"/>
          <p:nvPr/>
        </p:nvSpPr>
        <p:spPr>
          <a:xfrm>
            <a:off x="5031136" y="5202234"/>
            <a:ext cx="11336050" cy="120032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Exo ExtraBold" panose="00000900000000000000" pitchFamily="2" charset="0"/>
              </a:rPr>
              <a:t>PROJECT TITLE</a:t>
            </a:r>
            <a:endParaRPr lang="ms-MY" sz="7200" b="1" dirty="0">
              <a:solidFill>
                <a:schemeClr val="bg1"/>
              </a:solidFill>
              <a:latin typeface="Exo ExtraBold" panose="00000900000000000000" pitchFamily="2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346D309-F6FB-4043-90D2-4FFE11B262EC}"/>
              </a:ext>
            </a:extLst>
          </p:cNvPr>
          <p:cNvSpPr/>
          <p:nvPr/>
        </p:nvSpPr>
        <p:spPr>
          <a:xfrm>
            <a:off x="1455082" y="6647006"/>
            <a:ext cx="18327254" cy="4596483"/>
          </a:xfrm>
          <a:prstGeom prst="roundRect">
            <a:avLst>
              <a:gd name="adj" fmla="val 12193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355600" dist="304800" dir="198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4DDA94E6-3F48-4C00-95F7-4E86AC06D04B}"/>
              </a:ext>
            </a:extLst>
          </p:cNvPr>
          <p:cNvSpPr txBox="1">
            <a:spLocks/>
          </p:cNvSpPr>
          <p:nvPr/>
        </p:nvSpPr>
        <p:spPr>
          <a:xfrm>
            <a:off x="2085871" y="7322618"/>
            <a:ext cx="16695203" cy="47346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PROJECT DESCRIPTION &amp; OBJECTIVES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DF3F17-1C1F-48DE-A57E-4B2FBBEEB35F}"/>
              </a:ext>
            </a:extLst>
          </p:cNvPr>
          <p:cNvSpPr/>
          <p:nvPr/>
        </p:nvSpPr>
        <p:spPr>
          <a:xfrm>
            <a:off x="1455081" y="11567037"/>
            <a:ext cx="8344710" cy="6141687"/>
          </a:xfrm>
          <a:prstGeom prst="roundRect">
            <a:avLst>
              <a:gd name="adj" fmla="val 6724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521F87-C9C0-4CC4-8308-62E48C3FCDD6}"/>
              </a:ext>
            </a:extLst>
          </p:cNvPr>
          <p:cNvSpPr/>
          <p:nvPr/>
        </p:nvSpPr>
        <p:spPr>
          <a:xfrm>
            <a:off x="11120294" y="11567037"/>
            <a:ext cx="8662041" cy="6141687"/>
          </a:xfrm>
          <a:prstGeom prst="roundRect">
            <a:avLst>
              <a:gd name="adj" fmla="val 7204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D367C553-1028-42B4-BCFE-3D837B1CF9FB}"/>
              </a:ext>
            </a:extLst>
          </p:cNvPr>
          <p:cNvSpPr txBox="1">
            <a:spLocks/>
          </p:cNvSpPr>
          <p:nvPr/>
        </p:nvSpPr>
        <p:spPr>
          <a:xfrm>
            <a:off x="545696" y="12245322"/>
            <a:ext cx="10009113" cy="46884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VALUE</a:t>
            </a:r>
            <a:r>
              <a:rPr lang="en-MY" sz="4800" b="1" spc="80" dirty="0">
                <a:latin typeface="Corbel" panose="020B0503020204020204" pitchFamily="34" charset="0"/>
                <a:cs typeface="Lato-Medium"/>
              </a:rPr>
              <a:t> ADDED</a:t>
            </a:r>
            <a:endParaRPr lang="en-MY" sz="1050" b="1" dirty="0">
              <a:latin typeface="Corbel" panose="020B0503020204020204" pitchFamily="34" charset="0"/>
              <a:cs typeface="Lato-Medium"/>
            </a:endParaRPr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711BCB54-4FFD-43C5-BBDD-4941F1B0BA8E}"/>
              </a:ext>
            </a:extLst>
          </p:cNvPr>
          <p:cNvSpPr txBox="1">
            <a:spLocks/>
          </p:cNvSpPr>
          <p:nvPr/>
        </p:nvSpPr>
        <p:spPr>
          <a:xfrm>
            <a:off x="10433473" y="12313367"/>
            <a:ext cx="10009113" cy="47346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USEFULNESS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641A936-C251-4566-BEE0-0F822EA79C62}"/>
              </a:ext>
            </a:extLst>
          </p:cNvPr>
          <p:cNvSpPr/>
          <p:nvPr/>
        </p:nvSpPr>
        <p:spPr>
          <a:xfrm>
            <a:off x="1455081" y="18032272"/>
            <a:ext cx="8430271" cy="6141687"/>
          </a:xfrm>
          <a:prstGeom prst="roundRect">
            <a:avLst>
              <a:gd name="adj" fmla="val 7684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16DAC7F-8C31-4D92-88BE-AD9C9F4D9795}"/>
              </a:ext>
            </a:extLst>
          </p:cNvPr>
          <p:cNvSpPr/>
          <p:nvPr/>
        </p:nvSpPr>
        <p:spPr>
          <a:xfrm>
            <a:off x="11120293" y="18032272"/>
            <a:ext cx="8662041" cy="6141687"/>
          </a:xfrm>
          <a:prstGeom prst="roundRect">
            <a:avLst>
              <a:gd name="adj" fmla="val 6724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1E2C12-01C8-405E-A48C-C3A2920ABEFF}"/>
              </a:ext>
            </a:extLst>
          </p:cNvPr>
          <p:cNvSpPr txBox="1">
            <a:spLocks/>
          </p:cNvSpPr>
          <p:nvPr/>
        </p:nvSpPr>
        <p:spPr>
          <a:xfrm>
            <a:off x="563059" y="18301092"/>
            <a:ext cx="10009113" cy="150297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COMMERCIALISATION</a:t>
            </a:r>
          </a:p>
          <a:p>
            <a:pPr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 POTENTIAL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22" name="object 2">
            <a:extLst>
              <a:ext uri="{FF2B5EF4-FFF2-40B4-BE49-F238E27FC236}">
                <a16:creationId xmlns:a16="http://schemas.microsoft.com/office/drawing/2014/main" id="{EA639489-6687-42F7-9169-3C96FD5B17AE}"/>
              </a:ext>
            </a:extLst>
          </p:cNvPr>
          <p:cNvSpPr txBox="1">
            <a:spLocks/>
          </p:cNvSpPr>
          <p:nvPr/>
        </p:nvSpPr>
        <p:spPr>
          <a:xfrm>
            <a:off x="10433473" y="18778602"/>
            <a:ext cx="10009113" cy="47346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RECOGNITION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23" name="object 2">
            <a:extLst>
              <a:ext uri="{FF2B5EF4-FFF2-40B4-BE49-F238E27FC236}">
                <a16:creationId xmlns:a16="http://schemas.microsoft.com/office/drawing/2014/main" id="{6D68A6D0-DB5F-4699-82B0-58F29D60E807}"/>
              </a:ext>
            </a:extLst>
          </p:cNvPr>
          <p:cNvSpPr txBox="1">
            <a:spLocks/>
          </p:cNvSpPr>
          <p:nvPr/>
        </p:nvSpPr>
        <p:spPr>
          <a:xfrm>
            <a:off x="1831466" y="3900779"/>
            <a:ext cx="10009113" cy="1256754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"/>
              </a:spcBef>
            </a:pPr>
            <a:r>
              <a:rPr lang="en-MY" sz="4000" b="1" spc="80" dirty="0">
                <a:solidFill>
                  <a:schemeClr val="bg1"/>
                </a:solidFill>
                <a:latin typeface="Corbel" panose="020B0503020204020204" pitchFamily="34" charset="0"/>
                <a:cs typeface="Lato-Medium"/>
              </a:rPr>
              <a:t>Innovator Names and Photos</a:t>
            </a:r>
          </a:p>
          <a:p>
            <a:pPr algn="l">
              <a:spcBef>
                <a:spcPts val="100"/>
              </a:spcBef>
            </a:pPr>
            <a:r>
              <a:rPr lang="en-MY" sz="4000" b="1" spc="80" dirty="0">
                <a:solidFill>
                  <a:schemeClr val="bg1"/>
                </a:solidFill>
                <a:latin typeface="Corbel" panose="020B0503020204020204" pitchFamily="34" charset="0"/>
                <a:cs typeface="Lato-Medium"/>
              </a:rPr>
              <a:t>Affiliation</a:t>
            </a:r>
            <a:endParaRPr lang="en-MY" sz="900" b="1" dirty="0">
              <a:solidFill>
                <a:schemeClr val="bg1"/>
              </a:solidFill>
              <a:latin typeface="Corbel" panose="020B0503020204020204" pitchFamily="34" charset="0"/>
              <a:cs typeface="Lato-Medium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21E61D29-77BD-424C-B834-69FFDE8231E5}"/>
              </a:ext>
            </a:extLst>
          </p:cNvPr>
          <p:cNvSpPr txBox="1">
            <a:spLocks/>
          </p:cNvSpPr>
          <p:nvPr/>
        </p:nvSpPr>
        <p:spPr>
          <a:xfrm>
            <a:off x="7670395" y="27978008"/>
            <a:ext cx="10009113" cy="62837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"/>
              </a:spcBef>
            </a:pPr>
            <a:r>
              <a:rPr lang="en-MY" sz="4000" b="1" spc="80" dirty="0">
                <a:latin typeface="Corbel" panose="020B0503020204020204" pitchFamily="34" charset="0"/>
                <a:cs typeface="Lato-Medium"/>
              </a:rPr>
              <a:t>Acknowledgement (if any)</a:t>
            </a:r>
            <a:endParaRPr lang="en-MY" sz="900" b="1" dirty="0">
              <a:latin typeface="Corbel" panose="020B0503020204020204" pitchFamily="34" charset="0"/>
              <a:cs typeface="Lato-Medium"/>
            </a:endParaRPr>
          </a:p>
        </p:txBody>
      </p:sp>
      <p:pic>
        <p:nvPicPr>
          <p:cNvPr id="27" name="Picture 26" descr="A black background with white text and colorful squares&#10;&#10;Description automatically generated">
            <a:extLst>
              <a:ext uri="{FF2B5EF4-FFF2-40B4-BE49-F238E27FC236}">
                <a16:creationId xmlns:a16="http://schemas.microsoft.com/office/drawing/2014/main" id="{EA47C1DE-CE36-27EA-3D7D-98E4E7B60B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6430" y="28579736"/>
            <a:ext cx="5526156" cy="14837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F11C70E-5400-D7AC-1C34-3212A18E8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6" y="28806768"/>
            <a:ext cx="13729248" cy="1256754"/>
          </a:xfrm>
          <a:prstGeom prst="rect">
            <a:avLst/>
          </a:prstGeom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44F6C7E-E995-DC39-F351-3691802765CC}"/>
              </a:ext>
            </a:extLst>
          </p:cNvPr>
          <p:cNvSpPr/>
          <p:nvPr/>
        </p:nvSpPr>
        <p:spPr>
          <a:xfrm>
            <a:off x="1528185" y="24450869"/>
            <a:ext cx="18327253" cy="3326755"/>
          </a:xfrm>
          <a:prstGeom prst="roundRect">
            <a:avLst>
              <a:gd name="adj" fmla="val 1381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8838BF4E-48D2-B77C-42F8-478BFDEC6A18}"/>
              </a:ext>
            </a:extLst>
          </p:cNvPr>
          <p:cNvSpPr txBox="1">
            <a:spLocks/>
          </p:cNvSpPr>
          <p:nvPr/>
        </p:nvSpPr>
        <p:spPr>
          <a:xfrm>
            <a:off x="5428915" y="24875593"/>
            <a:ext cx="10009113" cy="42806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3600" b="1" spc="80" dirty="0">
                <a:latin typeface="Exo ExtraBold" panose="00000900000000000000" pitchFamily="2" charset="0"/>
                <a:cs typeface="Lato-Medium"/>
              </a:rPr>
              <a:t>TECHNOLOGY READINESS LEVEL</a:t>
            </a:r>
            <a:endParaRPr lang="en-MY" sz="800" b="1" dirty="0">
              <a:latin typeface="Exo ExtraBold" panose="00000900000000000000" pitchFamily="2" charset="0"/>
              <a:cs typeface="Lato-Medium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99" y="598179"/>
            <a:ext cx="6717096" cy="34597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3399" y="645394"/>
            <a:ext cx="5610225" cy="218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2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26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Exo ExtraBold</vt:lpstr>
      <vt:lpstr>Lato-Medium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Mahamad Nabawi b. Mohammad Saad</dc:creator>
  <cp:lastModifiedBy>PC</cp:lastModifiedBy>
  <cp:revision>10</cp:revision>
  <dcterms:created xsi:type="dcterms:W3CDTF">2020-01-01T08:20:58Z</dcterms:created>
  <dcterms:modified xsi:type="dcterms:W3CDTF">2026-04-13T02:33:04Z</dcterms:modified>
</cp:coreProperties>
</file>